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Educación física 1 “b”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5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a trabajar en esta parte del año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dirty="0"/>
              <a:t>La estructura de cada juego deportivo o deporte como construcción solidaria y compartida: finalidad, regla, estrategias, habilidades motrices, espacios y comunicación.</a:t>
            </a:r>
            <a:endParaRPr lang="en-US" dirty="0"/>
          </a:p>
          <a:p>
            <a:pPr lvl="0"/>
            <a:r>
              <a:rPr lang="es-ES" dirty="0"/>
              <a:t>Las habilidades motrices propias del juego y su integración como habilidades </a:t>
            </a:r>
            <a:r>
              <a:rPr lang="es-ES" dirty="0" err="1"/>
              <a:t>sociomotrices</a:t>
            </a:r>
            <a:r>
              <a:rPr lang="es-ES" dirty="0"/>
              <a:t>.</a:t>
            </a:r>
            <a:endParaRPr lang="en-US" dirty="0"/>
          </a:p>
          <a:p>
            <a:pPr lvl="0"/>
            <a:r>
              <a:rPr lang="es-ES" dirty="0"/>
              <a:t>Interacción con los otros y la Incidencia del grupo en el funcionamiento de los equipos.</a:t>
            </a:r>
            <a:endParaRPr lang="en-US" dirty="0"/>
          </a:p>
          <a:p>
            <a:pPr lvl="0"/>
            <a:r>
              <a:rPr lang="es-ES" dirty="0"/>
              <a:t>Construcción o recreación de juegos deportivos no convencionales</a:t>
            </a:r>
            <a:r>
              <a:rPr lang="es-ES" b="1" dirty="0"/>
              <a:t>.</a:t>
            </a:r>
            <a:endParaRPr lang="en-US" dirty="0"/>
          </a:p>
          <a:p>
            <a:pPr lvl="0"/>
            <a:r>
              <a:rPr lang="es-ES" dirty="0"/>
              <a:t>Producción e interpretación de gestos y acciones motrices básicas con intencionalidad comunicativa en situaciones deportivas, gimnásticas o expresivas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3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Investigaremos sobre juegos deportivos no convencionales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 </a:t>
            </a:r>
            <a:r>
              <a:rPr lang="es-MX" b="1" dirty="0"/>
              <a:t>juegos deportivos no convencionales</a:t>
            </a:r>
            <a:r>
              <a:rPr lang="es-MX" dirty="0"/>
              <a:t>, </a:t>
            </a:r>
            <a:r>
              <a:rPr lang="es-MX" dirty="0" smtClean="0"/>
              <a:t>son una </a:t>
            </a:r>
            <a:r>
              <a:rPr lang="es-MX" dirty="0"/>
              <a:t>cantidad de </a:t>
            </a:r>
            <a:r>
              <a:rPr lang="es-MX" b="1" dirty="0"/>
              <a:t>juegos</a:t>
            </a:r>
            <a:r>
              <a:rPr lang="es-MX" dirty="0"/>
              <a:t> y/o </a:t>
            </a:r>
            <a:r>
              <a:rPr lang="es-MX" b="1" dirty="0"/>
              <a:t>deportes</a:t>
            </a:r>
            <a:r>
              <a:rPr lang="es-MX" dirty="0"/>
              <a:t> que </a:t>
            </a:r>
            <a:r>
              <a:rPr lang="es-MX" dirty="0" smtClean="0"/>
              <a:t>por su </a:t>
            </a:r>
            <a:r>
              <a:rPr lang="es-MX" dirty="0"/>
              <a:t>poca masividad ,motivos culturales o porque no generan una gran cantidad de dinero, se salen del espectro de los </a:t>
            </a:r>
            <a:r>
              <a:rPr lang="es-MX" b="1" dirty="0"/>
              <a:t>juegos</a:t>
            </a:r>
            <a:r>
              <a:rPr lang="es-MX" dirty="0"/>
              <a:t> y/o </a:t>
            </a:r>
            <a:r>
              <a:rPr lang="es-MX" b="1" dirty="0"/>
              <a:t>deportes</a:t>
            </a:r>
            <a:r>
              <a:rPr lang="es-MX" dirty="0"/>
              <a:t> </a:t>
            </a:r>
            <a:r>
              <a:rPr lang="es-MX" dirty="0" err="1" smtClean="0"/>
              <a:t>convecionales</a:t>
            </a:r>
            <a:r>
              <a:rPr lang="es-MX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0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Balón gigante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46" y="2249488"/>
            <a:ext cx="5326734" cy="3541712"/>
          </a:xfrm>
        </p:spPr>
      </p:pic>
    </p:spTree>
    <p:extLst>
      <p:ext uri="{BB962C8B-B14F-4D97-AF65-F5344CB8AC3E}">
        <p14:creationId xmlns:p14="http://schemas.microsoft.com/office/powerpoint/2010/main" val="3153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Aprendizaje en base a un proyecto:</a:t>
            </a:r>
            <a:br>
              <a:rPr lang="es-MX" dirty="0" smtClean="0"/>
            </a:br>
            <a:r>
              <a:rPr lang="es-MX" dirty="0" smtClean="0"/>
              <a:t>Elección de temática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Elegiremos una temática para nuestro proyecto, puede ser sobre un ejercicio o desarrollo de una habilidad que queremos mejorar.</a:t>
            </a:r>
          </a:p>
          <a:p>
            <a:r>
              <a:rPr lang="es-MX" dirty="0" smtClean="0"/>
              <a:t>La elección es amplia : puede ser un ejercicio que desarrolle por EJ: mejorar dominio de balón en </a:t>
            </a:r>
            <a:r>
              <a:rPr lang="es-MX" dirty="0" err="1" smtClean="0"/>
              <a:t>Handball</a:t>
            </a:r>
            <a:r>
              <a:rPr lang="es-MX" dirty="0" smtClean="0"/>
              <a:t> ,Fútbol etc. </a:t>
            </a:r>
            <a:r>
              <a:rPr lang="es-MX" dirty="0"/>
              <a:t>,</a:t>
            </a:r>
            <a:r>
              <a:rPr lang="es-MX" dirty="0" smtClean="0"/>
              <a:t> mejorar un esquema de baile .</a:t>
            </a:r>
          </a:p>
          <a:p>
            <a:r>
              <a:rPr lang="es-MX" dirty="0" smtClean="0"/>
              <a:t>IMPORTANTE: NUESTRO PROYECTO TIENE QUE SER DESARROLLADO A PARTIR DEL MOVIMIENTO.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7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Debe ser registrado por medios gráficos y </a:t>
            </a:r>
            <a:r>
              <a:rPr lang="es-MX" dirty="0"/>
              <a:t>audiovisuales </a:t>
            </a:r>
            <a:r>
              <a:rPr lang="es-MX" dirty="0" smtClean="0"/>
              <a:t>para constatar el desarrollo del mismo.</a:t>
            </a:r>
          </a:p>
          <a:p>
            <a:r>
              <a:rPr lang="es-MX" dirty="0" smtClean="0"/>
              <a:t>Realizaremos tutorías para asesorar sobre el desarrollo de cada proyecto</a:t>
            </a:r>
          </a:p>
          <a:p>
            <a:r>
              <a:rPr lang="es-MX" dirty="0" smtClean="0"/>
              <a:t>Puede ser realizado en forma individual o grupal ( respetándola distancia social).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7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Partes que debe tener el proyecto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1- Planteo de pregunta /desafío</a:t>
            </a:r>
          </a:p>
          <a:p>
            <a:r>
              <a:rPr lang="es-MX" dirty="0"/>
              <a:t>2- Desarrollo de la temática</a:t>
            </a:r>
          </a:p>
          <a:p>
            <a:r>
              <a:rPr lang="es-MX" dirty="0"/>
              <a:t>3- Producto final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06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50</TotalTime>
  <Words>237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Circuito</vt:lpstr>
      <vt:lpstr>Educación física 1 “b”</vt:lpstr>
      <vt:lpstr>Contenidos a trabajar en esta parte del año</vt:lpstr>
      <vt:lpstr>Investigaremos sobre juegos deportivos no convencionales</vt:lpstr>
      <vt:lpstr>Balón gigante</vt:lpstr>
      <vt:lpstr>Aprendizaje en base a un proyecto: Elección de temática</vt:lpstr>
      <vt:lpstr>Presentación de PowerPoint</vt:lpstr>
      <vt:lpstr>Partes que debe tener el proyecto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Natación 1 “A”</dc:title>
  <dc:creator>Alejandro Fonseca</dc:creator>
  <cp:lastModifiedBy>Alejandro Fonseca</cp:lastModifiedBy>
  <cp:revision>7</cp:revision>
  <dcterms:created xsi:type="dcterms:W3CDTF">2020-08-14T14:52:58Z</dcterms:created>
  <dcterms:modified xsi:type="dcterms:W3CDTF">2020-08-19T13:57:39Z</dcterms:modified>
</cp:coreProperties>
</file>